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6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00" y="2041982"/>
            <a:ext cx="8077200" cy="20002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950" b="1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介绍福州闽清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363200" y="5451282"/>
            <a:ext cx="2343150" cy="83163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25" dirty="0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黄元烨         </a:t>
            </a:r>
            <a:r>
              <a:rPr lang="en-US" altLang="zh-CN" sz="2025" dirty="0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24281006</a:t>
            </a:r>
            <a:endParaRPr lang="en-US" sz="2025" dirty="0">
              <a:solidFill>
                <a:srgbClr val="6032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69779" y="6029318"/>
            <a:ext cx="2790825" cy="4576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endParaRPr lang="en-US" sz="2025" dirty="0">
              <a:solidFill>
                <a:srgbClr val="6032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750" r="16750"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温泉特色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景区内绿树成荫，空气清新，山水相映成趣，为游客提供了一个放松身心的理想场所。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景区环境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配套设施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景区内设有多个大小不一的温泉泡池，以及温泉SPA、健身房等休闲娱乐设施，满足游客多样化的需求。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黄楮林温泉景区以天然优质温泉闻名，泉水清澈透明，富含多种对人体有益的矿物质和微量元素。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黄楮林温泉景区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七叠温泉景区以其丰富的温泉资源和优美的自然环境而闻名，温泉水质清澈透明，富含多种对人体有益的矿物质和微量元素。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温泉特色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景区内设有多个温泉泡池，包括露天泡池、室内泡池等，同时配备有休闲中心，提供按摩、推拿等多种放松身心的服务。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休闲设施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游客在享受温泉之余，还可以游览周边的山水景观、探访历史文化遗址，体验闽清县的独特魅力。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周边景点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七叠温泉景区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白云山景区</a:t>
            </a:r>
          </a:p>
        </p:txBody>
      </p:sp>
      <p:sp>
        <p:nvSpPr>
          <p:cNvPr id="3" name="AutoShape 3"/>
          <p:cNvSpPr/>
          <p:nvPr/>
        </p:nvSpPr>
        <p:spPr>
          <a:xfrm>
            <a:off x="614667" y="2788924"/>
            <a:ext cx="3473061" cy="3524898"/>
          </a:xfrm>
          <a:prstGeom prst="roundRect">
            <a:avLst>
              <a:gd name="adj" fmla="val 7214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831204" y="4473654"/>
            <a:ext cx="3039989" cy="148337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白云山景区以险峰怪石、奇洞幽谷等自然景观为特色，山势雄伟，景色秀丽，是登高望远、探险寻幽的好去处。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204" y="3757533"/>
            <a:ext cx="3039989" cy="61244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自然景观</a:t>
            </a:r>
          </a:p>
        </p:txBody>
      </p:sp>
      <p:sp>
        <p:nvSpPr>
          <p:cNvPr id="6" name="AutoShape 6"/>
          <p:cNvSpPr/>
          <p:nvPr/>
        </p:nvSpPr>
        <p:spPr>
          <a:xfrm>
            <a:off x="4359469" y="2788924"/>
            <a:ext cx="3473061" cy="3524898"/>
          </a:xfrm>
          <a:prstGeom prst="roundRect">
            <a:avLst>
              <a:gd name="adj" fmla="val 7214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7" name="TextBox 7"/>
          <p:cNvSpPr txBox="1"/>
          <p:nvPr/>
        </p:nvSpPr>
        <p:spPr>
          <a:xfrm>
            <a:off x="4576006" y="4473654"/>
            <a:ext cx="3039989" cy="148337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景区内拥有丰富的历史文化遗存，如古代寺庙、摩崖石刻等，反映了闽清地区悠久的历史文化底蕴。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6006" y="3757533"/>
            <a:ext cx="3039989" cy="61244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人文历史</a:t>
            </a:r>
          </a:p>
        </p:txBody>
      </p:sp>
      <p:sp>
        <p:nvSpPr>
          <p:cNvPr id="9" name="AutoShape 9"/>
          <p:cNvSpPr/>
          <p:nvPr/>
        </p:nvSpPr>
        <p:spPr>
          <a:xfrm>
            <a:off x="8104272" y="2788924"/>
            <a:ext cx="3473061" cy="3524898"/>
          </a:xfrm>
          <a:prstGeom prst="roundRect">
            <a:avLst>
              <a:gd name="adj" fmla="val 7214"/>
            </a:avLst>
          </a:prstGeom>
          <a:solidFill>
            <a:schemeClr val="lt2">
              <a:alpha val="79000"/>
            </a:schemeClr>
          </a:solidFill>
          <a:ln/>
        </p:spPr>
      </p:sp>
      <p:sp>
        <p:nvSpPr>
          <p:cNvPr id="10" name="TextBox 10"/>
          <p:cNvSpPr txBox="1"/>
          <p:nvPr/>
        </p:nvSpPr>
        <p:spPr>
          <a:xfrm>
            <a:off x="8320808" y="4473654"/>
            <a:ext cx="3039989" cy="148337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景区配备有完善的旅游设施，包括游客中心、停车场、餐饮住宿等，为游客提供便捷舒适的旅游体验。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20808" y="3757533"/>
            <a:ext cx="3039989" cy="61244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旅游设施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34133" y="1691999"/>
            <a:ext cx="1905000" cy="1905000"/>
          </a:xfrm>
          <a:prstGeom prst="ellipse">
            <a:avLst/>
          </a:prstGeom>
          <a:ln w="38100">
            <a:solidFill>
              <a:schemeClr val="accent1"/>
            </a:solidFill>
            <a:prstDash val="solid"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t="12500" b="12500"/>
          <a:stretch>
            <a:fillRect/>
          </a:stretch>
        </p:blipFill>
        <p:spPr>
          <a:xfrm>
            <a:off x="5123204" y="1691999"/>
            <a:ext cx="1905000" cy="1905000"/>
          </a:xfrm>
          <a:prstGeom prst="ellipse">
            <a:avLst/>
          </a:prstGeom>
          <a:ln w="38100">
            <a:solidFill>
              <a:schemeClr val="accent1"/>
            </a:solidFill>
            <a:prstDash val="solid"/>
          </a:ln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 l="21899" r="21899"/>
          <a:stretch>
            <a:fillRect/>
          </a:stretch>
        </p:blipFill>
        <p:spPr>
          <a:xfrm>
            <a:off x="1412275" y="1691999"/>
            <a:ext cx="1905000" cy="1905000"/>
          </a:xfrm>
          <a:prstGeom prst="ellipse">
            <a:avLst/>
          </a:prstGeom>
          <a:ln w="38100">
            <a:solidFill>
              <a:schemeClr val="accent1"/>
            </a:solidFill>
            <a:prstDash val="soli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3306" y="1622307"/>
            <a:ext cx="7405389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700" b="1">
                <a:solidFill>
                  <a:schemeClr val="l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73212" y="2609673"/>
            <a:ext cx="7450455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闽清县特色美食推荐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73355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4008100" y="179904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4636726" y="1463721"/>
            <a:ext cx="6886575" cy="76590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糟菜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36726" y="204621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以闽清特产鲜芥菜为原料，经传统工艺腌制而成，味道香醇，酸甜可口，是佐餐佳品。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1061158" y="1741145"/>
            <a:ext cx="4421505" cy="4421505"/>
          </a:xfrm>
          <a:prstGeom prst="ellipse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3873355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4008100" y="3519373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4636726" y="3182098"/>
            <a:ext cx="6886575" cy="7698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坂东池园烤豆腐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873355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1" name="AutoShape 11"/>
          <p:cNvSpPr/>
          <p:nvPr/>
        </p:nvSpPr>
        <p:spPr>
          <a:xfrm>
            <a:off x="4008100" y="523969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TextBox 12"/>
          <p:cNvSpPr txBox="1"/>
          <p:nvPr/>
        </p:nvSpPr>
        <p:spPr>
          <a:xfrm>
            <a:off x="4636726" y="4920230"/>
            <a:ext cx="6886575" cy="73418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茶口粉干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闽清三宝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6726" y="3789081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选用优质黄豆，经传统工艺加工而成，外皮金黄酥脆，内里鲜嫩多汁，香气四溢。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36726" y="547164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以优质大米为原料，采用传统工艺精制而成，色泽洁白，口感爽滑，耐煮不糊，是福州地区著名的特产。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19333" y="3720618"/>
            <a:ext cx="2167467" cy="2120348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952500" y="1647825"/>
                </a:lnTo>
                <a:lnTo>
                  <a:pt x="1905000" y="0"/>
                </a:lnTo>
                <a:close/>
              </a:path>
            </a:pathLst>
          </a:custGeom>
          <a:solidFill>
            <a:schemeClr val="accent1">
              <a:alpha val="24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056764" y="386501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3583984" y="386501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4819333" y="171109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Freeform 6"/>
          <p:cNvSpPr/>
          <p:nvPr/>
        </p:nvSpPr>
        <p:spPr>
          <a:xfrm>
            <a:off x="5550854" y="3017181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7" name="Freeform 7"/>
          <p:cNvSpPr/>
          <p:nvPr/>
        </p:nvSpPr>
        <p:spPr>
          <a:xfrm rot="7259206">
            <a:off x="6451177" y="4674355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8" name="Freeform 8"/>
          <p:cNvSpPr/>
          <p:nvPr/>
        </p:nvSpPr>
        <p:spPr>
          <a:xfrm rot="-7221168">
            <a:off x="4654295" y="4664343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7051447" y="1512420"/>
            <a:ext cx="39052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梅溪河鲜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1447" y="2015490"/>
            <a:ext cx="3486150" cy="121190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梅溪河贯穿闽清县境，为当地带来了丰富的水产资源，包括鲫鱼、鲤鱼、草鱼等，新鲜美味，深受食客喜爱。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67663" y="3984485"/>
            <a:ext cx="34861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闽清螺蛳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7663" y="4482277"/>
            <a:ext cx="3486150" cy="119812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螺蛳是闽清县的特色小吃之一，选用当地优质的螺蛳为原料，经过独特烹饪工艺，味道鲜美，营养丰富。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6073" y="2606043"/>
            <a:ext cx="34861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闽清鱼丸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073" y="3214235"/>
            <a:ext cx="3486150" cy="12096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选用当地优质淡水鱼为原料，经过精细加工制作而成，口感鲜美，是闽清县的代表性美食之一。</a:t>
            </a:r>
          </a:p>
        </p:txBody>
      </p:sp>
      <p:sp>
        <p:nvSpPr>
          <p:cNvPr id="15" name="Freeform 15"/>
          <p:cNvSpPr/>
          <p:nvPr/>
        </p:nvSpPr>
        <p:spPr>
          <a:xfrm>
            <a:off x="5593478" y="3999944"/>
            <a:ext cx="661803" cy="66180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丰富的水产资源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2044" r="12044"/>
          <a:stretch>
            <a:fillRect/>
          </a:stretch>
        </p:blipFill>
        <p:spPr>
          <a:xfrm>
            <a:off x="6279191" y="1523331"/>
            <a:ext cx="5083851" cy="48776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7248" y="1468705"/>
            <a:ext cx="5034045" cy="59892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闽清糟菜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7248" y="2091428"/>
            <a:ext cx="5034045" cy="8194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以闽清特产的鲜芥菜为原料，经传统工艺腌制而成，味道香醇，具有独特的风味。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7248" y="3322817"/>
            <a:ext cx="5034045" cy="5582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闽清粉干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7248" y="3899110"/>
            <a:ext cx="5034045" cy="79656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选用优质大米为原料，经过多道工序精心制作而成，口感爽滑，是当地人的主食之一。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7248" y="5048950"/>
            <a:ext cx="5034045" cy="59892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闽清茶油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7248" y="5665964"/>
            <a:ext cx="5034045" cy="8194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以闽清山区特有的油茶籽为原料，经过压榨、精炼等工艺制成，具有独特的香气和营养价值。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传统名菜与小吃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144095" y="2311241"/>
            <a:ext cx="41815" cy="41148"/>
          </a:xfrm>
          <a:prstGeom prst="ellipse">
            <a:avLst/>
          </a:prstGeom>
          <a:solidFill>
            <a:srgbClr val="E9E9E9">
              <a:alpha val="100000"/>
            </a:srgbClr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现代农业产品介绍</a:t>
            </a:r>
          </a:p>
        </p:txBody>
      </p:sp>
      <p:sp>
        <p:nvSpPr>
          <p:cNvPr id="3" name="AutoShape 3"/>
          <p:cNvSpPr/>
          <p:nvPr/>
        </p:nvSpPr>
        <p:spPr>
          <a:xfrm>
            <a:off x="592974" y="2760826"/>
            <a:ext cx="3456116" cy="3055762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808710" y="3357697"/>
            <a:ext cx="3024645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闽清茶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9895" y="3984753"/>
            <a:ext cx="2962275" cy="16508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闽清县是福建省重要的茶叶产区之一，以生产龙井、碧螺春等绿茶为主，茶叶品质优良，深受消费者喜爱。</a:t>
            </a:r>
          </a:p>
        </p:txBody>
      </p:sp>
      <p:sp>
        <p:nvSpPr>
          <p:cNvPr id="6" name="AutoShape 6"/>
          <p:cNvSpPr/>
          <p:nvPr/>
        </p:nvSpPr>
        <p:spPr>
          <a:xfrm>
            <a:off x="4366124" y="2760826"/>
            <a:ext cx="3456116" cy="3055762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4581860" y="3357697"/>
            <a:ext cx="3024645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特色水果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3045" y="3984753"/>
            <a:ext cx="2962275" cy="16508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闽清县盛产柑橘、柿子、龙眼等特色水果，口感鲜美，营养丰富，是当地著名的农业产品之一。</a:t>
            </a:r>
          </a:p>
        </p:txBody>
      </p:sp>
      <p:sp>
        <p:nvSpPr>
          <p:cNvPr id="9" name="AutoShape 9"/>
          <p:cNvSpPr/>
          <p:nvPr/>
        </p:nvSpPr>
        <p:spPr>
          <a:xfrm>
            <a:off x="8139274" y="2760826"/>
            <a:ext cx="3456116" cy="3055762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8355010" y="3357697"/>
            <a:ext cx="3024645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有机蔬菜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6195" y="3984753"/>
            <a:ext cx="2962275" cy="16508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近年来，闽清县积极发展有机蔬菜种植，以生产绿色、健康、安全的蔬菜为目标，为市场提供了大量优质有机蔬菜。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/>
          </a:blip>
          <a:srcRect t="18750" b="18750"/>
          <a:stretch>
            <a:fillRect/>
          </a:stretch>
        </p:blipFill>
        <p:spPr>
          <a:xfrm>
            <a:off x="5358286" y="1740592"/>
            <a:ext cx="1475427" cy="1475427"/>
          </a:xfrm>
          <a:prstGeom prst="ellipse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/>
          </a:blip>
          <a:srcRect l="16875" r="16875"/>
          <a:stretch>
            <a:fillRect/>
          </a:stretch>
        </p:blipFill>
        <p:spPr>
          <a:xfrm>
            <a:off x="9121094" y="1740592"/>
            <a:ext cx="1475427" cy="1475427"/>
          </a:xfrm>
          <a:prstGeom prst="ellipse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/>
          </a:blip>
          <a:srcRect l="16583" r="16583"/>
          <a:stretch>
            <a:fillRect/>
          </a:stretch>
        </p:blipFill>
        <p:spPr>
          <a:xfrm>
            <a:off x="1583319" y="1740592"/>
            <a:ext cx="1475427" cy="1475427"/>
          </a:xfrm>
          <a:prstGeom prst="ellipse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3306" y="1622307"/>
            <a:ext cx="7405389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700" b="1">
                <a:solidFill>
                  <a:schemeClr val="l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73212" y="2609673"/>
            <a:ext cx="7450455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闽清县文化活动与民俗风情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端午龙舟赛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端午节时，闽清会举行激烈的龙舟比赛，吸引众多游客和当地居民前来观赛，感受浓厚的节日氛围。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春节庙会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闽清春节期间会举办盛大的庙会，包括舞龙舞狮、戏曲表演、传统小吃展示等活动，庆祝新年的到来。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中秋赏月晚会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中秋节期间，闽清会组织赏月晚会，人们一边品尝月饼和茶点，一边欣赏月亮和文艺表演，共度佳节。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传统节日与庆典活动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595277" y="156507"/>
            <a:ext cx="3059468" cy="114584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r>
              <a:rPr lang="en-US" sz="5700" b="1">
                <a:solidFill>
                  <a:srgbClr val="FFFFFF">
                    <a:alpha val="100000"/>
                  </a:srgbClr>
                </a:solidFill>
                <a:latin typeface="微软雅黑"/>
                <a:ea typeface="微软雅黑"/>
                <a:cs typeface="微软雅黑"/>
              </a:rPr>
              <a:t>目录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649067" y="1768211"/>
            <a:ext cx="8104965" cy="4692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闽清县概况</a:t>
            </a: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闽清县旅游景点介绍</a:t>
            </a: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闽清县特色美食推荐</a:t>
            </a: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闽清县文化活动与民俗风情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舞龙舞狮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闽清有着丰富的戏曲文化传统，如闽剧、高甲戏等，这些戏曲表演形式深受当地群众喜爱。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戏曲表演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传统歌舞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当地民间歌舞也是闽清文化活动的重要组成部分，如踩高跷、打钱棍等，具有浓厚的地域特色和民俗风情。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闽清民间常有舞龙舞狮表演，以庆祝节日、喜庆场合或重大活动，展现着浓厚的民间艺术氛围。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民间艺术表演形式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闽清县的民间传统游戏，表达着驱邪避害、祈求祥瑞的美好愿望，常见于节日庆典。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舞龙舞狮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一种具有知识性和趣味性的民俗游戏，多在元宵节等传统节日举行，有助于增进人们对传统文化的了解。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猜灯谜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作为地方传统音乐，闽清十番音乐具有独特韵味，常用于民间婚丧嫁娶及节庆活动，是当地民众重要的娱乐方式。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闽清十番音乐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民俗游戏与娱乐活动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779" b="8779"/>
          <a:stretch>
            <a:fillRect/>
          </a:stretch>
        </p:blipFill>
        <p:spPr>
          <a:xfrm>
            <a:off x="623312" y="1743101"/>
            <a:ext cx="3394942" cy="186545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23312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8789" b="8789"/>
          <a:stretch>
            <a:fillRect/>
          </a:stretch>
        </p:blipFill>
        <p:spPr>
          <a:xfrm>
            <a:off x="8189230" y="1775853"/>
            <a:ext cx="3394942" cy="186545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189230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民间手工艺展示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9057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陶艺制作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1743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闽清县有着悠久的陶艺传统，民间手工艺人擅长制作各种陶瓷器皿，其独特的造型和精湛的工艺深受游客喜爱。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05937" y="1779196"/>
            <a:ext cx="3394942" cy="1865457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405937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11" name="TextBox 11"/>
          <p:cNvSpPr txBox="1"/>
          <p:nvPr/>
        </p:nvSpPr>
        <p:spPr>
          <a:xfrm>
            <a:off x="4511682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剪纸艺术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94976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竹编工艺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94368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剪纸是闽清县的一项传统民间艺术，手工艺人们运用剪刀和纸张，创造出各种精美的图案，展现了极高的审美和艺术价值。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7661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闽清县的竹编工艺也非常有名，手工艺人们利用竹子编织成各种实用的器具和装饰品，体现了民间手工艺的独特魅力。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0012" y="2228850"/>
            <a:ext cx="6172200" cy="12001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7800" b="1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感谢您的观看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81637" y="3736541"/>
            <a:ext cx="3028950" cy="571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ctr">
              <a:lnSpc>
                <a:spcPct val="64000"/>
              </a:lnSpc>
            </a:pPr>
            <a:r>
              <a:rPr lang="en-US" sz="3300">
                <a:solidFill>
                  <a:srgbClr val="8048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3306" y="1622307"/>
            <a:ext cx="7405389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700" b="1">
                <a:solidFill>
                  <a:schemeClr val="l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73212" y="2609673"/>
            <a:ext cx="7450455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闽清县概况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2500" r="12500"/>
          <a:stretch>
            <a:fillRect/>
          </a:stretch>
        </p:blipFill>
        <p:spPr>
          <a:xfrm>
            <a:off x="640619" y="1239230"/>
            <a:ext cx="3783578" cy="50447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地理位置与行政划分</a:t>
            </a:r>
          </a:p>
        </p:txBody>
      </p:sp>
      <p:sp>
        <p:nvSpPr>
          <p:cNvPr id="4" name="AutoShape 4"/>
          <p:cNvSpPr/>
          <p:nvPr/>
        </p:nvSpPr>
        <p:spPr>
          <a:xfrm>
            <a:off x="4195024" y="478701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4195024" y="301808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>
            <a:off x="4195024" y="1237957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7" name="TextBox 7"/>
          <p:cNvSpPr txBox="1"/>
          <p:nvPr/>
        </p:nvSpPr>
        <p:spPr>
          <a:xfrm>
            <a:off x="5259845" y="2945478"/>
            <a:ext cx="6286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行政划分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59845" y="3472246"/>
            <a:ext cx="61245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闽清县下辖11个镇、5个乡，包括梅城镇、梅溪镇、白樟镇、金沙镇、白中镇、池园镇、坂东镇、塔庄镇、省璜镇、雄江镇、东桥镇，以及云龙乡、上莲乡、三溪乡、桔林乡、下祝乡。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2199" y="4714408"/>
            <a:ext cx="6286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政府驻地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72199" y="5252378"/>
            <a:ext cx="61245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梅城镇溪滨路1号。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72221" y="1165346"/>
            <a:ext cx="6286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地理位置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272221" y="1692114"/>
            <a:ext cx="61245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闽清县位于福建省中部，福州市西北部，闽江下游，东邻闽侯县，西毗尤溪县，南接永泰县，北与古田县交界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4629608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4" name="AutoShape 14"/>
          <p:cNvSpPr/>
          <p:nvPr/>
        </p:nvSpPr>
        <p:spPr>
          <a:xfrm>
            <a:off x="3911804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5" name="AutoShape 15"/>
          <p:cNvSpPr/>
          <p:nvPr/>
        </p:nvSpPr>
        <p:spPr>
          <a:xfrm>
            <a:off x="4629608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6" name="AutoShape 16"/>
          <p:cNvSpPr/>
          <p:nvPr/>
        </p:nvSpPr>
        <p:spPr>
          <a:xfrm>
            <a:off x="3911804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7" name="AutoShape 17"/>
          <p:cNvSpPr/>
          <p:nvPr/>
        </p:nvSpPr>
        <p:spPr>
          <a:xfrm>
            <a:off x="4629608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8" name="AutoShape 18"/>
          <p:cNvSpPr/>
          <p:nvPr/>
        </p:nvSpPr>
        <p:spPr>
          <a:xfrm>
            <a:off x="3911804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9" name="TextBox 19"/>
          <p:cNvSpPr txBox="1"/>
          <p:nvPr/>
        </p:nvSpPr>
        <p:spPr>
          <a:xfrm>
            <a:off x="4162763" y="4825850"/>
            <a:ext cx="765990" cy="4724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62763" y="3056920"/>
            <a:ext cx="765990" cy="4724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62763" y="1276789"/>
            <a:ext cx="765990" cy="4724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历史文化底蕴深厚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闽清县历史悠久，文化底蕴深厚，是福建省重要的历史文化名县之一。这里曾经是古代闽越国的领地，留下了丰富的历史文化遗产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历史文化背景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38598" y="1564792"/>
            <a:ext cx="353467" cy="353467"/>
            <a:chOff x="838598" y="1564792"/>
            <a:chExt cx="353467" cy="353467"/>
          </a:xfrm>
        </p:grpSpPr>
        <p:sp>
          <p:nvSpPr>
            <p:cNvPr id="6" name="AutoShape 6"/>
            <p:cNvSpPr/>
            <p:nvPr/>
          </p:nvSpPr>
          <p:spPr>
            <a:xfrm>
              <a:off x="920082" y="1646276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7" name="AutoShape 7"/>
            <p:cNvSpPr/>
            <p:nvPr/>
          </p:nvSpPr>
          <p:spPr>
            <a:xfrm>
              <a:off x="838598" y="1564792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名胜古迹众多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闽清县境内拥有众多名胜古迹，如宏琳厝、黄杨岩、四乐轩等古建筑群，以及白岩山、水口电站等自然与人文景观，吸引了大量游客前来游览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98" y="3391571"/>
            <a:ext cx="353467" cy="353467"/>
            <a:chOff x="838598" y="3391571"/>
            <a:chExt cx="353467" cy="353467"/>
          </a:xfrm>
        </p:grpSpPr>
        <p:sp>
          <p:nvSpPr>
            <p:cNvPr id="11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民间文化丰富多彩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闽清县的民间文化也十分丰富多彩，包括独特的传统手工艺、地方戏曲、民间舞蹈等，展现了当地人民的智慧和才情。这些民间文化不仅是当地人民的宝贵财富，也为游客提供了深入了解当地文化的机会。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598" y="5177608"/>
            <a:ext cx="353467" cy="353467"/>
            <a:chOff x="838598" y="5177608"/>
            <a:chExt cx="353467" cy="353467"/>
          </a:xfrm>
        </p:grpSpPr>
        <p:sp>
          <p:nvSpPr>
            <p:cNvPr id="16" name="AutoShape 16"/>
            <p:cNvSpPr/>
            <p:nvPr/>
          </p:nvSpPr>
          <p:spPr>
            <a:xfrm>
              <a:off x="920082" y="5259092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8598" y="5177608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9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闽清县地势总体西北高、东南低，以低山丘陵为主，山间谷地错落分布，形成许多小盆地。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地貌特征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属中亚热带季风气候区，四季分明，夏长冬短，雨量充沛且集中，光照充足。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气候条件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境内河流纵横交错，水网密布，主要河流有梅溪、金沙溪、芝溪、文定溪等，水资源丰富。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水资源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自然环境与资源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749" b="8749"/>
          <a:stretch>
            <a:fillRect/>
          </a:stretch>
        </p:blipFill>
        <p:spPr>
          <a:xfrm>
            <a:off x="623312" y="1743101"/>
            <a:ext cx="3394942" cy="186545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23312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89230" y="1775853"/>
            <a:ext cx="3394942" cy="186545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189230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经济发展状况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9057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产业结构优化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1743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闽清县积极推进产业结构调整，大力发展高新技术产业、现代服务业和现代农业，形成了较为完善的产业体系。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8686" b="8686"/>
          <a:stretch>
            <a:fillRect/>
          </a:stretch>
        </p:blipFill>
        <p:spPr>
          <a:xfrm>
            <a:off x="4405937" y="1779196"/>
            <a:ext cx="3394942" cy="1865457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405937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11" name="TextBox 11"/>
          <p:cNvSpPr txBox="1"/>
          <p:nvPr/>
        </p:nvSpPr>
        <p:spPr>
          <a:xfrm>
            <a:off x="4511682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经济实力增强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94976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投资环境改善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94368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近年来，闽清县经济持续增长，地区生产总值和财政收入稳步提高，经济实力不断增强。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7661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闽清县不断优化投资环境，加大招商引资力度，吸引了一批国内外知名企业落户，为县域经济发展注入了新的活力。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3306" y="1622307"/>
            <a:ext cx="7405389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700" b="1">
                <a:solidFill>
                  <a:schemeClr val="l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73212" y="2609673"/>
            <a:ext cx="7450455" cy="18059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4500" b="1">
                <a:solidFill>
                  <a:srgbClr val="6032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闽清县旅游景点介绍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6675" r="16675"/>
          <a:stretch>
            <a:fillRect/>
          </a:stretch>
        </p:blipFill>
        <p:spPr>
          <a:xfrm>
            <a:off x="476023" y="1726817"/>
            <a:ext cx="4434840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周边环境优美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宏琳厝周边自然环境优美，山清水秀，为游客提供了一个舒适宜人的旅游环境。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古建筑风貌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宏琳厝是一座保存完好的古建筑群，展现了明清时期的建筑风格和工艺水平，是游客感受古代生活氛围的好去处。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文化底蕴深厚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景区内不仅建筑精美，还承载着丰富的历史文化底蕴，反映了当地的历史变迁和人文精神。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 宏琳厝景区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252525"/>
      </a:dk1>
      <a:lt1>
        <a:srgbClr val="FAFAF7"/>
      </a:lt1>
      <a:dk2>
        <a:srgbClr val="9A6930"/>
      </a:dk2>
      <a:lt2>
        <a:srgbClr val="E8E8E8"/>
      </a:lt2>
      <a:accent1>
        <a:srgbClr val="9A6930"/>
      </a:accent1>
      <a:accent2>
        <a:srgbClr val="9A6930"/>
      </a:accent2>
      <a:accent3>
        <a:srgbClr val="D3A67C"/>
      </a:accent3>
      <a:accent4>
        <a:srgbClr val="DC9C51"/>
      </a:accent4>
      <a:accent5>
        <a:srgbClr val="D17A6E"/>
      </a:accent5>
      <a:accent6>
        <a:srgbClr val="8C8576"/>
      </a:accent6>
      <a:hlink>
        <a:srgbClr val="7DBF73"/>
      </a:hlink>
      <a:folHlink>
        <a:srgbClr val="7DBF7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579</Words>
  <Application>Microsoft Office PowerPoint</Application>
  <PresentationFormat>宽屏</PresentationFormat>
  <Paragraphs>135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Microsoft Yahei</vt:lpstr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yy h</dc:creator>
  <cp:lastModifiedBy>yy h</cp:lastModifiedBy>
  <cp:revision>5</cp:revision>
  <dcterms:created xsi:type="dcterms:W3CDTF">2006-08-16T00:00:00Z</dcterms:created>
  <dcterms:modified xsi:type="dcterms:W3CDTF">2024-10-26T13:11:41Z</dcterms:modified>
</cp:coreProperties>
</file>